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9" r:id="rId4"/>
    <p:sldId id="260" r:id="rId5"/>
    <p:sldId id="261" r:id="rId6"/>
    <p:sldId id="25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585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Тема 2  О</a:t>
            </a:r>
            <a:r>
              <a:rPr lang="ru-RU" sz="4800" b="1" cap="none" dirty="0" smtClean="0">
                <a:latin typeface="Times New Roman" pitchFamily="18" charset="0"/>
                <a:cs typeface="Times New Roman" pitchFamily="18" charset="0"/>
              </a:rPr>
              <a:t>бщая характеристика</a:t>
            </a:r>
            <a:r>
              <a:rPr lang="en-US" sz="4800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cap="none" dirty="0" smtClean="0">
                <a:latin typeface="Times New Roman" pitchFamily="18" charset="0"/>
                <a:cs typeface="Times New Roman" pitchFamily="18" charset="0"/>
              </a:rPr>
              <a:t>гидросферы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991600" cy="4929198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2.1 Происхождение и формирование гидросферы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2.2 Водные ресурсы планеты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2.3 Важнейшие свойства воды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2.4 Круговорот воды и значение гидросферы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Рисунок 2.2 – Строение молекулы воды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1"/>
            <a:ext cx="72152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786842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2.3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О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бразование диполями воды ассоциированных молекул: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моногидроль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о;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2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дигидроль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(н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о)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3 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тригидроль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(н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о)</a:t>
            </a:r>
            <a:r>
              <a:rPr lang="ru-RU" cap="none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7062" t="9471" b="29599"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757354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Рисунок 2.4 – Водородные связи в молекулах воды: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-1" y="0"/>
          <a:ext cx="9259725" cy="6858000"/>
        </p:xfrm>
        <a:graphic>
          <a:graphicData uri="http://schemas.openxmlformats.org/presentationml/2006/ole">
            <p:oleObj spid="_x0000_s18433" r:id="rId3" imgW="6648498" imgH="409101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85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аблица 2.2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С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корость возобновления (обмена) различных          категорий вод гидросферы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14490"/>
          <a:ext cx="9144000" cy="5143510"/>
        </p:xfrm>
        <a:graphic>
          <a:graphicData uri="http://schemas.openxmlformats.org/drawingml/2006/table">
            <a:tbl>
              <a:tblPr/>
              <a:tblGrid>
                <a:gridCol w="3812536"/>
                <a:gridCol w="5331464"/>
              </a:tblGrid>
              <a:tr h="514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Категория вод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-270510" algn="ctr">
                        <a:spcAft>
                          <a:spcPts val="0"/>
                        </a:spcAft>
                      </a:pPr>
                      <a:r>
                        <a:rPr lang="ru-RU" sz="3200" b="1" spc="0">
                          <a:latin typeface="Times New Roman"/>
                          <a:ea typeface="Times New Roman"/>
                          <a:cs typeface="Times New Roman"/>
                        </a:rPr>
                        <a:t>Скорость возобновления</a:t>
                      </a:r>
                      <a:endParaRPr lang="ru-RU" sz="3200" b="1" spc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Русла рек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12-16 дней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Атмосфера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18-26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Почвенная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Болота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5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Озера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Подземные воды разных горизонтов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Times New Roman"/>
                        </a:rPr>
                        <a:t>1400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Мировой океан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2500 лет (перемешивание за 63 года)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643050"/>
            <a:ext cx="8686800" cy="257176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6BEE0D-3E05-4D0E-864D-A8F2247CB6D1}"/>
</file>

<file path=customXml/itemProps2.xml><?xml version="1.0" encoding="utf-8"?>
<ds:datastoreItem xmlns:ds="http://schemas.openxmlformats.org/officeDocument/2006/customXml" ds:itemID="{741C6627-7243-45DF-9415-6F1AAA4D0E84}"/>
</file>

<file path=customXml/itemProps3.xml><?xml version="1.0" encoding="utf-8"?>
<ds:datastoreItem xmlns:ds="http://schemas.openxmlformats.org/officeDocument/2006/customXml" ds:itemID="{0AF65829-CD22-4F77-85EC-EEF0C6771D2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100</Words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Тема 2  Общая характеристика гидросферы</vt:lpstr>
      <vt:lpstr>Рисунок 2.2 – Строение молекулы воды</vt:lpstr>
      <vt:lpstr>Рисунок 2.3 – Образование диполями воды ассоциированных молекул: 1 – моногидроль н2о;  2 – дигидроль(н2о)2;  3 – тригидроль (н2о)3  </vt:lpstr>
      <vt:lpstr>Рисунок 2.4 – Водородные связи в молекулах воды: </vt:lpstr>
      <vt:lpstr>Слайд 5</vt:lpstr>
      <vt:lpstr>Таблица 2.2 – Скорость возобновления (обмена) различных          категорий вод гидросферы 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Рисунок 2.2 – Строение молекулы воды</dc:title>
  <dc:creator>Admin</dc:creator>
  <cp:lastModifiedBy>Admin</cp:lastModifiedBy>
  <cp:revision>4</cp:revision>
  <dcterms:created xsi:type="dcterms:W3CDTF">2014-05-28T13:15:37Z</dcterms:created>
  <dcterms:modified xsi:type="dcterms:W3CDTF">2014-05-30T12:32:53Z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